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27" r:id="rId2"/>
    <p:sldId id="406" r:id="rId3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423522F-C350-41AC-A67F-1B0964E1923D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AE9944-BF5D-4AEE-96FB-2B9E14078B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6523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935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386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401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115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537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577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7294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995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734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671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677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101EE-06C4-4C18-AC52-5725814C1588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094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599391" y="159756"/>
            <a:ext cx="77724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40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</a:rPr>
              <a:t>Calendario 2025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07788A1-E549-4278-8241-EF28D5BAF747}"/>
              </a:ext>
            </a:extLst>
          </p:cNvPr>
          <p:cNvSpPr/>
          <p:nvPr/>
        </p:nvSpPr>
        <p:spPr>
          <a:xfrm>
            <a:off x="220672" y="1920895"/>
            <a:ext cx="8323937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20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DÉCIMO. Desarrollo de las sesiones.  </a:t>
            </a: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Comité sesionará ordinariamente como mínimo tres ocasiones al año y extraordinariamente las veces que sea necesario para lograr el objetivo para el cual fue creado. </a:t>
            </a:r>
            <a:endParaRPr lang="es-MX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2000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MX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F4DAE53-1D1E-4258-AB14-93869E28C3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891568"/>
              </p:ext>
            </p:extLst>
          </p:nvPr>
        </p:nvGraphicFramePr>
        <p:xfrm>
          <a:off x="1468652" y="3621255"/>
          <a:ext cx="6416844" cy="2498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8422">
                  <a:extLst>
                    <a:ext uri="{9D8B030D-6E8A-4147-A177-3AD203B41FA5}">
                      <a16:colId xmlns:a16="http://schemas.microsoft.com/office/drawing/2014/main" val="3224992213"/>
                    </a:ext>
                  </a:extLst>
                </a:gridCol>
                <a:gridCol w="3208422">
                  <a:extLst>
                    <a:ext uri="{9D8B030D-6E8A-4147-A177-3AD203B41FA5}">
                      <a16:colId xmlns:a16="http://schemas.microsoft.com/office/drawing/2014/main" val="1752019350"/>
                    </a:ext>
                  </a:extLst>
                </a:gridCol>
              </a:tblGrid>
              <a:tr h="499789"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bg1"/>
                          </a:solidFill>
                          <a:latin typeface="Myriad Pro "/>
                        </a:rPr>
                        <a:t>Sesión Ordinaria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bg1"/>
                          </a:solidFill>
                          <a:latin typeface="Myriad Pro "/>
                        </a:rPr>
                        <a:t>Fecha  de desahogo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071519"/>
                  </a:ext>
                </a:extLst>
              </a:tr>
              <a:tr h="499789"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Myriad Pro "/>
                        </a:rPr>
                        <a:t>1ª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Myriad Pro "/>
                        </a:rPr>
                        <a:t>21 de febrero 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701114"/>
                  </a:ext>
                </a:extLst>
              </a:tr>
              <a:tr h="499789"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Myriad Pro "/>
                        </a:rPr>
                        <a:t>2ª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Myriad Pro "/>
                        </a:rPr>
                        <a:t>22 de mayo 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8064766"/>
                  </a:ext>
                </a:extLst>
              </a:tr>
              <a:tr h="499789"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Myriad Pro "/>
                        </a:rPr>
                        <a:t>3ª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Myriad Pro "/>
                        </a:rPr>
                        <a:t>21 de agosto 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5216004"/>
                  </a:ext>
                </a:extLst>
              </a:tr>
              <a:tr h="499789"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Myriad Pro "/>
                        </a:rPr>
                        <a:t>4ª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Myriad Pro "/>
                        </a:rPr>
                        <a:t>21 de noviembre 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2669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496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685800" y="750126"/>
            <a:ext cx="7772400" cy="1974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MX" sz="4000" dirty="0">
              <a:solidFill>
                <a:schemeClr val="tx2">
                  <a:lumMod val="50000"/>
                </a:schemeClr>
              </a:solidFill>
              <a:latin typeface="Myriad Pro" panose="020B0503030403020204" pitchFamily="34" charset="0"/>
            </a:endParaRPr>
          </a:p>
          <a:p>
            <a:pPr algn="ctr"/>
            <a:r>
              <a:rPr lang="es-MX" sz="40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</a:rPr>
              <a:t>Acuerdo Sexto tomado por el Comité de Igualdad Laboral y No Discriminación </a:t>
            </a:r>
          </a:p>
          <a:p>
            <a:pPr algn="ctr"/>
            <a:endParaRPr lang="es-MX" sz="4000" dirty="0">
              <a:solidFill>
                <a:schemeClr val="tx2">
                  <a:lumMod val="50000"/>
                </a:schemeClr>
              </a:solidFill>
              <a:latin typeface="Myriad Pro" panose="020B0503030403020204" pitchFamily="34" charset="0"/>
            </a:endParaRPr>
          </a:p>
          <a:p>
            <a:pPr algn="ctr"/>
            <a:endParaRPr lang="es-MX" sz="4000" dirty="0">
              <a:solidFill>
                <a:schemeClr val="tx2">
                  <a:lumMod val="50000"/>
                </a:schemeClr>
              </a:solidFill>
              <a:latin typeface="Myriad Pro" panose="020B0503030403020204" pitchFamily="34" charset="0"/>
            </a:endParaRPr>
          </a:p>
          <a:p>
            <a:pPr algn="just"/>
            <a:r>
              <a:rPr lang="es-MX" sz="4000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</a:rPr>
              <a:t>En el desarrollo del punto noveno del orden del día de la Tercera Sesión Ordinaria 2024 del Comité de Igualdad Laboral y No Discriminación, se aprobó el calendario de sesiones 2025, con la salvedad de poder realizarse la modificación al mismo por necesidad de agenda de las y los integrantes del mismo.</a:t>
            </a:r>
          </a:p>
          <a:p>
            <a:pPr algn="just"/>
            <a:endParaRPr lang="es-MX" sz="4000" dirty="0">
              <a:solidFill>
                <a:schemeClr val="tx2">
                  <a:lumMod val="50000"/>
                </a:schemeClr>
              </a:solidFill>
              <a:latin typeface="Myriad Pro" panose="020B0503030403020204" pitchFamily="34" charset="0"/>
            </a:endParaRPr>
          </a:p>
          <a:p>
            <a:pPr algn="just"/>
            <a:r>
              <a:rPr lang="es-MX" sz="4000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</a:rPr>
              <a:t>Por ende se informan la siguiente modificación: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F4DAE53-1D1E-4258-AB14-93869E28C3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461076"/>
              </p:ext>
            </p:extLst>
          </p:nvPr>
        </p:nvGraphicFramePr>
        <p:xfrm>
          <a:off x="1037830" y="2724147"/>
          <a:ext cx="6416844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8948">
                  <a:extLst>
                    <a:ext uri="{9D8B030D-6E8A-4147-A177-3AD203B41FA5}">
                      <a16:colId xmlns:a16="http://schemas.microsoft.com/office/drawing/2014/main" val="3224992213"/>
                    </a:ext>
                  </a:extLst>
                </a:gridCol>
                <a:gridCol w="2138948">
                  <a:extLst>
                    <a:ext uri="{9D8B030D-6E8A-4147-A177-3AD203B41FA5}">
                      <a16:colId xmlns:a16="http://schemas.microsoft.com/office/drawing/2014/main" val="1752019350"/>
                    </a:ext>
                  </a:extLst>
                </a:gridCol>
                <a:gridCol w="2138948">
                  <a:extLst>
                    <a:ext uri="{9D8B030D-6E8A-4147-A177-3AD203B41FA5}">
                      <a16:colId xmlns:a16="http://schemas.microsoft.com/office/drawing/2014/main" val="1906241296"/>
                    </a:ext>
                  </a:extLst>
                </a:gridCol>
              </a:tblGrid>
              <a:tr h="510546"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bg1"/>
                          </a:solidFill>
                          <a:latin typeface="Myriad Pro "/>
                        </a:rPr>
                        <a:t>Sesión Ordinaria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bg1"/>
                          </a:solidFill>
                          <a:latin typeface="Myriad Pro "/>
                        </a:rPr>
                        <a:t>Fecha  programada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bg1"/>
                          </a:solidFill>
                          <a:latin typeface="Myriad Pro "/>
                        </a:rPr>
                        <a:t>Fecha de desahogo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071519"/>
                  </a:ext>
                </a:extLst>
              </a:tr>
              <a:tr h="499789"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Myriad Pro "/>
                        </a:rPr>
                        <a:t>1ª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Myriad Pro "/>
                        </a:rPr>
                        <a:t>21 de febrero 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Myriad Pro "/>
                        </a:rPr>
                        <a:t>28 de febrero 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701114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8FC6C5CC-1128-4836-B960-F2F4714005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214511"/>
              </p:ext>
            </p:extLst>
          </p:nvPr>
        </p:nvGraphicFramePr>
        <p:xfrm>
          <a:off x="1732253" y="4960379"/>
          <a:ext cx="5679494" cy="1261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9747">
                  <a:extLst>
                    <a:ext uri="{9D8B030D-6E8A-4147-A177-3AD203B41FA5}">
                      <a16:colId xmlns:a16="http://schemas.microsoft.com/office/drawing/2014/main" val="3224992213"/>
                    </a:ext>
                  </a:extLst>
                </a:gridCol>
                <a:gridCol w="2839747">
                  <a:extLst>
                    <a:ext uri="{9D8B030D-6E8A-4147-A177-3AD203B41FA5}">
                      <a16:colId xmlns:a16="http://schemas.microsoft.com/office/drawing/2014/main" val="1752019350"/>
                    </a:ext>
                  </a:extLst>
                </a:gridCol>
              </a:tblGrid>
              <a:tr h="510546"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bg1"/>
                          </a:solidFill>
                          <a:latin typeface="Myriad Pro "/>
                        </a:rPr>
                        <a:t>Sesión Extraordinaria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bg1"/>
                          </a:solidFill>
                          <a:latin typeface="Myriad Pro "/>
                        </a:rPr>
                        <a:t>Fecha de desahogo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071519"/>
                  </a:ext>
                </a:extLst>
              </a:tr>
              <a:tr h="499789"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Myriad Pro "/>
                        </a:rPr>
                        <a:t>1ª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Myriad Pro "/>
                        </a:rPr>
                        <a:t>14 de febrero 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701114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0E3B728A-361F-473F-9282-1B2D34620BDA}"/>
              </a:ext>
            </a:extLst>
          </p:cNvPr>
          <p:cNvSpPr txBox="1"/>
          <p:nvPr/>
        </p:nvSpPr>
        <p:spPr>
          <a:xfrm>
            <a:off x="685800" y="4248147"/>
            <a:ext cx="75525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Se informa el desahogo de sesión extraordinaria, la cual por su naturaleza no puede ser calendarizada   </a:t>
            </a:r>
          </a:p>
        </p:txBody>
      </p:sp>
    </p:spTree>
    <p:extLst>
      <p:ext uri="{BB962C8B-B14F-4D97-AF65-F5344CB8AC3E}">
        <p14:creationId xmlns:p14="http://schemas.microsoft.com/office/powerpoint/2010/main" val="1479724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6640</TotalTime>
  <Words>180</Words>
  <Application>Microsoft Office PowerPoint</Application>
  <PresentationFormat>Carta (216 x 279 mm)</PresentationFormat>
  <Paragraphs>31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Myriad Pro </vt:lpstr>
      <vt:lpstr>Times New Roman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Tecnologias</dc:creator>
  <cp:lastModifiedBy>Ana Luisa Sanchez Aguilar</cp:lastModifiedBy>
  <cp:revision>154</cp:revision>
  <cp:lastPrinted>2025-03-24T19:00:07Z</cp:lastPrinted>
  <dcterms:created xsi:type="dcterms:W3CDTF">2021-02-03T19:39:59Z</dcterms:created>
  <dcterms:modified xsi:type="dcterms:W3CDTF">2025-03-24T19:01:17Z</dcterms:modified>
</cp:coreProperties>
</file>